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3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15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S2-2401897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 Feb 26-Mar 1,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2024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WG2#161 Feb 26-Mar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1, 2024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err="1" smtClean="0"/>
              <a:t>eNSAC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SA2#161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GB" altLang="en-US" sz="2800" b="1" dirty="0" err="1" smtClean="0"/>
              <a:t>eNSAC</a:t>
            </a:r>
            <a:r>
              <a:rPr lang="en-US" altLang="zh-CN" sz="2800" b="1" dirty="0" smtClean="0"/>
              <a:t> (For </a:t>
            </a:r>
            <a:r>
              <a:rPr lang="en-US" altLang="zh-CN" sz="2800" b="1" dirty="0" smtClean="0"/>
              <a:t>SA#103)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65243" y="2265788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SA#102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1 </a:t>
            </a:r>
            <a:r>
              <a:rPr lang="en-US" altLang="zh-CN" sz="1050" dirty="0" smtClean="0"/>
              <a:t>CRs for TS </a:t>
            </a:r>
            <a:r>
              <a:rPr lang="en-US" altLang="zh-CN" sz="1050" dirty="0" smtClean="0"/>
              <a:t>23.502 </a:t>
            </a:r>
            <a:r>
              <a:rPr lang="en-US" altLang="zh-CN" sz="1050" dirty="0" smtClean="0"/>
              <a:t>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One Editor Note about Access </a:t>
            </a:r>
            <a:r>
              <a:rPr lang="en-US" altLang="zh-CN" sz="1050" dirty="0" smtClean="0"/>
              <a:t>Type in 23.501 </a:t>
            </a:r>
            <a:r>
              <a:rPr lang="en-US" altLang="zh-CN" sz="1050" dirty="0" smtClean="0"/>
              <a:t>is still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None.</a:t>
            </a:r>
            <a:endParaRPr lang="en-US" altLang="zh-CN" sz="105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:</a:t>
            </a:r>
            <a:endParaRPr lang="de-DE" sz="1500" kern="0" dirty="0"/>
          </a:p>
          <a:p>
            <a:pPr lvl="1">
              <a:defRPr/>
            </a:pPr>
            <a:r>
              <a:rPr lang="en-US" altLang="zh-CN" sz="1050" kern="0" dirty="0" smtClean="0"/>
              <a:t>Resolve the Editor Note</a:t>
            </a:r>
          </a:p>
          <a:p>
            <a:pPr lvl="1">
              <a:defRPr/>
            </a:pPr>
            <a:r>
              <a:rPr lang="en-US" altLang="zh-CN" sz="1050" kern="0" dirty="0" smtClean="0"/>
              <a:t>Correction and </a:t>
            </a:r>
            <a:r>
              <a:rPr lang="en-US" sz="1050" kern="0" dirty="0" smtClean="0"/>
              <a:t>m</a:t>
            </a:r>
            <a:r>
              <a:rPr lang="en-US" altLang="zh-CN" sz="1050" kern="0" dirty="0" smtClean="0"/>
              <a:t>aintenance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26255"/>
              </p:ext>
            </p:extLst>
          </p:nvPr>
        </p:nvGraphicFramePr>
        <p:xfrm>
          <a:off x="331789" y="1621225"/>
          <a:ext cx="8180387" cy="5449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>
                          <a:solidFill>
                            <a:schemeClr val="bg1"/>
                          </a:solidFill>
                        </a:rPr>
                        <a:t>970058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Enhancement of NSAC for maximum number of UEs with at least one PDU session/PDN connection </a:t>
                      </a:r>
                      <a:endParaRPr lang="en-US" altLang="zh-CN" sz="9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err="1" smtClean="0"/>
                        <a:t>eNSAC</a:t>
                      </a:r>
                      <a:endParaRPr lang="en-GB" sz="800" dirty="0"/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dirty="0" smtClean="0">
                          <a:solidFill>
                            <a:srgbClr val="2F549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SP-230113</a:t>
                      </a:r>
                      <a:endParaRPr lang="en-US" altLang="zh-CN" sz="800" b="1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213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cc9c437c-ae0c-4066-8d90-a0f7de786127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29994</TotalTime>
  <Words>108</Words>
  <Application>Microsoft Office PowerPoint</Application>
  <PresentationFormat>全屏显示(4:3)</PresentationFormat>
  <Paragraphs>34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</vt:lpstr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   eNSAC Status Report after SA2#161 </vt:lpstr>
      <vt:lpstr>2.4) Rel-18 eNSAC (For SA#103)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1429</cp:revision>
  <dcterms:created xsi:type="dcterms:W3CDTF">2008-08-30T09:32:10Z</dcterms:created>
  <dcterms:modified xsi:type="dcterms:W3CDTF">2024-03-04T10:40:15Z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